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267" r:id="rId6"/>
    <p:sldId id="268" r:id="rId7"/>
    <p:sldId id="333" r:id="rId8"/>
    <p:sldId id="332" r:id="rId9"/>
    <p:sldId id="269" r:id="rId10"/>
    <p:sldId id="331" r:id="rId11"/>
    <p:sldId id="270" r:id="rId12"/>
    <p:sldId id="329" r:id="rId13"/>
    <p:sldId id="328" r:id="rId14"/>
    <p:sldId id="271" r:id="rId15"/>
    <p:sldId id="272" r:id="rId16"/>
    <p:sldId id="325" r:id="rId17"/>
    <p:sldId id="324" r:id="rId18"/>
    <p:sldId id="337" r:id="rId19"/>
    <p:sldId id="334" r:id="rId20"/>
    <p:sldId id="338" r:id="rId21"/>
    <p:sldId id="339" r:id="rId22"/>
    <p:sldId id="318" r:id="rId23"/>
    <p:sldId id="319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39" autoAdjust="0"/>
    <p:restoredTop sz="94619" autoAdjust="0"/>
  </p:normalViewPr>
  <p:slideViewPr>
    <p:cSldViewPr snapToGrid="0">
      <p:cViewPr varScale="1">
        <p:scale>
          <a:sx n="53" d="100"/>
          <a:sy n="53" d="100"/>
        </p:scale>
        <p:origin x="114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9099" y="2898679"/>
            <a:ext cx="3795610" cy="1789699"/>
          </a:xfrm>
        </p:spPr>
        <p:txBody>
          <a:bodyPr>
            <a:noAutofit/>
          </a:bodyPr>
          <a:lstStyle/>
          <a:p>
            <a:pPr algn="r"/>
            <a:r>
              <a:rPr lang="th-TH" sz="8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บทที่ ๔</a:t>
            </a:r>
            <a:endParaRPr lang="en-US" sz="88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8296" y="4452213"/>
            <a:ext cx="5223703" cy="204833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การบริหารทรัพยากรมนุษย์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91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ปัจจัยที่ส่งผลกระทบต่อการบริหารทรัพยากรมนุษย์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ปัจจัยภายในองค์การ (</a:t>
            </a:r>
            <a:r>
              <a:rPr lang="en-US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Internal Factors)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สภาพฐานะทางการเงิน การตลาด การผลิต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ข้อมูลข่าวสารขององค์การ วัฒนธรรม ค่านิยม  และระเบียบวินัยขององค์การ</a:t>
            </a:r>
          </a:p>
          <a:p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ปัจจัยภายนอกองค์การ (</a:t>
            </a:r>
            <a:r>
              <a:rPr lang="en-US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External Factors)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บทบาทหน้าที่ของรัฐ ความก้าวหน้าทางวิทยาการ เทคโนโลยี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สภาพการแข่งขัน สถานการณ์ด้านเศรษฐกิจ สังคม การเมือง  </a:t>
            </a:r>
          </a:p>
        </p:txBody>
      </p:sp>
    </p:spTree>
    <p:extLst>
      <p:ext uri="{BB962C8B-B14F-4D97-AF65-F5344CB8AC3E}">
        <p14:creationId xmlns:p14="http://schemas.microsoft.com/office/powerpoint/2010/main" val="994130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92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วัตถุประสงค์ของการบริหารทรัพยากรมนุษย์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566928" cy="3915228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บุคลากรสามารถใช้ทักษะ ความรู้ การปฏิบัติงานของตนได้อย่างมีประสิทธิภาพ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เพื่อช่วยองค์การดำเนินงานบรรลุผลตามเป้าหมายที่กำหนดไว้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คัดสรรบุคลากร ที่เก่ง คุณภาพ มีความสามารถ มีประสบการณ์ เข้ามาปฏิบัติงาน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เพื่อยกระดับความสามารถ และสร้างความพึงพอใจในการปฏิบัติงานของบุคลากร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เพื่อพัฒนา และธำรงรักษาบุคลากรที่มีคุณค่าให้ปฏิบัติงานในระดับที่พึงปรารถนาขององค์การ</a:t>
            </a:r>
          </a:p>
          <a:p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109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35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กระบวนการบริหารทรัพยากรมนุษย์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23886"/>
            <a:ext cx="10058400" cy="2772228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การได้มาซึ่งทรัพยากรมนุษย์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Acquisition)</a:t>
            </a:r>
          </a:p>
          <a:p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การรักษาและพัฒนาทรัพยากรมนุษย์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Retention &amp; Development)</a:t>
            </a:r>
          </a:p>
          <a:p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การพ้นจากองค์การหรือการทำงาน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Separation or retirement)</a:t>
            </a:r>
          </a:p>
          <a:p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8271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91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การได้มาซึ่งทรัพยากรมนุษย์ (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Acquisition)</a:t>
            </a:r>
            <a:endParaRPr lang="th-TH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942" y="2264229"/>
            <a:ext cx="9689737" cy="3106057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การวางแผนทรัพยากรมนุษย์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HR. Planning)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การสรรหาทรัพยากรมนุษย์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HR. Recruitment)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การคัดเลือก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HR. Selection)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การปฐมนิเทศ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Orientation) 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4113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90" y="657444"/>
            <a:ext cx="10836895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การดูแล และ รักษาทรัพยากรมนุษย์ (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Retention &amp; Development)</a:t>
            </a:r>
            <a:endParaRPr lang="th-TH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365170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การวัดเพื่อประเมินผลงาน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Performance Measurement)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การอบรมและการพัฒนา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Training &amp; Development) 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วินัยและการรักษาวินัย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Discipline and Disciplinary Corrective) 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การบริหารค่าตอบแทน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Compensation Administration)</a:t>
            </a:r>
          </a:p>
          <a:p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การสอนงานและการให้คำแนะแนว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Coaching &amp; Counseling)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6. สุขภาพและความปลอดภัย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Health &amp; Safety) 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4456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3" y="657444"/>
            <a:ext cx="10788073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การพ้นจากองค์การหรือการทำงาน (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Separation or retirement)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608" y="2108201"/>
            <a:ext cx="9753071" cy="3760891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การลาออก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Resignation)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การลดจำนวนพนักงานที่ล้นงาน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Lay Off)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การเสียชีวิต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4. การปลดเกษียณ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การเลิกจ้างชั่วคราว </a:t>
            </a:r>
          </a:p>
          <a:p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4150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91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แนวคิดด้านการบริหารทรัพยากรมนุษย์ยุคใหม่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470606" cy="3760891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การสรรหาและคัดเลือกจะมุ่งเน้นการคัดเลือกบุคลากรที่มีศักยภาพสูง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การพัฒนาศักยภาพมุ่งเน้นการพัฒนา บุคลากรที่มีความชำนาญและความสามารถเฉพาะด้าน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3. การจัดสวัสดิการ ผลตอบแทน ผลประโยชน์ ถูกออกแบบเพื่อการจูงใจเฉพาะบุคคล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การจูงใจ จากสวัสดิการด้านการศึกษาต่อ การฝึกอบรม และผลตอบแทนสูง</a:t>
            </a:r>
          </a:p>
        </p:txBody>
      </p:sp>
    </p:spTree>
    <p:extLst>
      <p:ext uri="{BB962C8B-B14F-4D97-AF65-F5344CB8AC3E}">
        <p14:creationId xmlns:p14="http://schemas.microsoft.com/office/powerpoint/2010/main" val="58332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91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วิวัฒนาการการเปลี่ยนแปลง การบริหารทรัพยากรบุคคล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38400"/>
            <a:ext cx="10470606" cy="3430692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ลักษณะการบริหารทรัพยากรบุคคลเชิงรับ (แบบเก่า)</a:t>
            </a:r>
          </a:p>
          <a:p>
            <a:pPr marL="201168" lvl="1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1. การบริหารแบบมุ่งเน้นงานธุรการงานบุคคล</a:t>
            </a:r>
          </a:p>
          <a:p>
            <a:pPr marL="201168" lvl="1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2. กิจกรรมการบริหารทรัพยากรบุคคลถูกออกแบบเฉพาะเรื่องการบริหารบุคคล เท่านั้น</a:t>
            </a:r>
          </a:p>
          <a:p>
            <a:pPr marL="201168" lvl="1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3. การบริหารงานบุคคล เป็นงานกิจกรรมประจำวัน(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Routine Activities) 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749808" lvl="4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4. งานด้านการบริหารทรัพยากรบุคคลรับผิดชอบการบริหารทรัพยากรบุคคลในองค์กร</a:t>
            </a:r>
          </a:p>
          <a:p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2A658FD-1A65-47FB-95F0-CD9DC2080205}"/>
              </a:ext>
            </a:extLst>
          </p:cNvPr>
          <p:cNvSpPr/>
          <p:nvPr/>
        </p:nvSpPr>
        <p:spPr>
          <a:xfrm>
            <a:off x="11408229" y="5631542"/>
            <a:ext cx="618838" cy="754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8340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8457"/>
            <a:ext cx="10470606" cy="4194629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ลักษณะการบริหารทรัพยากรบุคคลเชิงรุก (แบบใหม่)</a:t>
            </a:r>
          </a:p>
          <a:p>
            <a:pPr marL="201168" lvl="1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1. การบริหารแบบมุ่งเน้นการเพิ่มมูลค่าให้องค์กรโดยผ่านทรัพยากรมนุษย์</a:t>
            </a:r>
          </a:p>
          <a:p>
            <a:pPr marL="201168" lvl="1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2. กิจกรรมการบริหารทรัพยากรบุคคลต้องสัมพันธ์และสอดคล้องกับแผนองค์กร</a:t>
            </a:r>
          </a:p>
          <a:p>
            <a:pPr marL="201168" lvl="1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3. ลำดับความสำคัญของการบริหารทรัพยากรบุคคลต้องสอดคล้องกับลำดับความสำคัญ	    ของกลยุทธ์องค์กร</a:t>
            </a:r>
          </a:p>
          <a:p>
            <a:pPr marL="201168" lvl="1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4. ผู้บริหารสายงาน/หน่วยงาน และหน่วยงานด้านทรัพยากรบุคคลร่วมกันรับผิดชอบใน	     การบริหารทรัพยากรบุคคล</a:t>
            </a:r>
          </a:p>
          <a:p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5371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0FB91-B5F3-4000-B7A6-F66BFF089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524" y="2411177"/>
            <a:ext cx="9822766" cy="1156415"/>
          </a:xfrm>
        </p:spPr>
        <p:txBody>
          <a:bodyPr>
            <a:noAutofit/>
          </a:bodyPr>
          <a:lstStyle/>
          <a:p>
            <a:pPr algn="ctr"/>
            <a:r>
              <a:rPr lang="th-TH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จบการบรรยาย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4CD9E-247A-4EB3-BFCC-C852305F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 Kawinphat  Lertpongmanee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F4C61-1F92-4E69-9A57-1E7083C9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7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86" y="675585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เนื้อหา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86" y="2432409"/>
            <a:ext cx="5297714" cy="3760891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ความหมายของการบริหารทรัพยากรมนุษย์</a:t>
            </a:r>
          </a:p>
          <a:p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ความสำคัญของการบริหารทรัพยากรมนุษย์</a:t>
            </a:r>
          </a:p>
          <a:p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แนวคิดการบริหารทรัพยากรมนุษย์</a:t>
            </a:r>
          </a:p>
          <a:p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วัตถุประสงค์ของการบริหารทรัพยากรมนุษย์</a:t>
            </a:r>
          </a:p>
          <a:p>
            <a:endParaRPr lang="th-TH" sz="32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74124C-F279-4AFE-A93F-01BA80D9EA7F}"/>
              </a:ext>
            </a:extLst>
          </p:cNvPr>
          <p:cNvSpPr txBox="1">
            <a:spLocks/>
          </p:cNvSpPr>
          <p:nvPr/>
        </p:nvSpPr>
        <p:spPr>
          <a:xfrm>
            <a:off x="6966859" y="2421524"/>
            <a:ext cx="4992913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กระบวนการบริหารทรัพยากรมนุษย์</a:t>
            </a:r>
          </a:p>
          <a:p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6. การได้มาซึ่งทรัพยากรมนุษย์</a:t>
            </a:r>
          </a:p>
          <a:p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7. การดูแลรักษาทรัพยากรมนุษย์</a:t>
            </a:r>
          </a:p>
          <a:p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8. การออกจากงานของทรัพยากรมนุษย์</a:t>
            </a:r>
          </a:p>
          <a:p>
            <a:endParaRPr lang="th-TH" sz="32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7289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10B5-7156-4084-BAA0-C3EEE91F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คำถามทบทวน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BAA41-F53E-4042-A161-B7F9512FC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1. ให้บอกความหมายของการบริหารทรัพยากรมนุษย์เป็นอย่างไร อธิบาย</a:t>
            </a: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2. ให้บอกวัตถุประสงค์ของการบริหารทรัพยากรมนุษย์ตามความเข้าใจของตนเอง</a:t>
            </a: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3. ให้อธิบายการได้มาซึ่งทรัพยากรมนุษย์ มาเป็นข้อ ๆ</a:t>
            </a: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4. ให้บอกกระบวนการดูแลรักษารักษาทรัพยากรมนุษย์ให้เข้าใจ</a:t>
            </a: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5. ให้แสดงความคิดเห็นเกี่ยวกับการบริหารทรัพยากรมนุษย์ยุคใหม่ มาให้เข้าใจ</a:t>
            </a:r>
          </a:p>
          <a:p>
            <a:endParaRPr lang="th-TH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0C28FA-8D48-4E43-A7CD-570FEB3A9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 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F98BF-4B53-4BBA-AFD7-1166EFC1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54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91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เอกสารอ้างอิง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91" y="2108201"/>
            <a:ext cx="10933217" cy="39732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กรรณิการ์ สุวรรณศรี. (2555). การบริหารทรัพยากรมนุษย์. สืบค้นเมื่อ สิงหาคม 9, 2559, จาก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https://pws.npru.ac.th.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ณัฐกานต์. (2555). ความรู้พื้นฐานในการบริหารทรัพยากรมนุษย์. สืบค้นเมื่อ สิงหาคม 5, 2559,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จาก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http://www.tpa.or.th/writer/read_this_book_topic.php ?</a:t>
            </a:r>
            <a:r>
              <a:rPr lang="en-US" sz="2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bookID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=2295&amp;read=</a:t>
            </a:r>
            <a:r>
              <a:rPr lang="en-US" sz="2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true&amp;count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=true.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นฤมล กงกุล. (2555). กระบวนการบริหารทรัพยากรมนุษย์. สืบค้นเมื่อ สิงหาคม 7, 2559, จาก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https://www.gotoknow.org/posts/229254.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บุ</a:t>
            </a:r>
            <a:r>
              <a:rPr lang="th-TH" sz="2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ษย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มาศ แสงเงิน. (2558). เป้าหมาย/วัตถุประสงค์ของการบริหารทรัพยากรบุคคล. สืบค้นเมื่อ สิงหาคม 5, 2559,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จาก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https://www.gotoknow.org/posts/400914.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รัช</a:t>
            </a:r>
            <a:r>
              <a:rPr lang="th-TH" sz="2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ฎา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อสิสนธิสกุล. (2557). แนวคิดด้านการบริหารทรัพยากรมนุษย์ยุคใหม่. สืบค้นเมื่อ สิงหาคม 9, 2559,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จาก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https://www.gotoknow.org/posts/267913.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เอนก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วัดแย้ม. (2555). การบริหารทรัพยากรมนุษย์. สืบค้นเมื่อ สิงหาคม 6, 2559,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40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จาก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http://mpa2011.blogspot.com/2012/05/haman-resource-management.html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sz="24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631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92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ความหมายของการบริหารทรัพยากรมนุษย์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38400"/>
            <a:ext cx="10058400" cy="3430692"/>
          </a:xfrm>
        </p:spPr>
        <p:txBody>
          <a:bodyPr>
            <a:normAutofit/>
          </a:bodyPr>
          <a:lstStyle/>
          <a:p>
            <a:pPr algn="thaiDist"/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การบริหารทรัพยากรมนุษย์ หมายถึง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การจัดระเบียบดูแลบุคลากรให้ปฏิบัติงานเพื่อให้บุคลากรได้ใช้ประโยชน์จากความรู้ ความสามารถของแต่ละบุคลากรให้ได้มากที่สุด อันเป็นผลทำให้องค์การอยู่ในฐานะได้เปรียบทางการแข่งขัน และความสัมพันธ์ระหว่างผู้บริหารกับบุคลากร ตั้งแต่ระดับสูงสุดและต่ำสุด รวมถึงการดำเนินการต่าง ๆ อันเกี่ยวข้องกับบุคลากรทุกคนในองค์การ       </a:t>
            </a:r>
            <a:r>
              <a:rPr lang="th-TH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(เสนาะ </a:t>
            </a:r>
            <a:r>
              <a:rPr lang="th-TH" sz="3200" dirty="0" err="1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ดิ</a:t>
            </a:r>
            <a:r>
              <a:rPr lang="th-TH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เยาว์)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1D8B97A-E0A5-4E74-8BFE-C0028ACAD246}"/>
              </a:ext>
            </a:extLst>
          </p:cNvPr>
          <p:cNvSpPr/>
          <p:nvPr/>
        </p:nvSpPr>
        <p:spPr>
          <a:xfrm>
            <a:off x="11364686" y="5544457"/>
            <a:ext cx="580571" cy="798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588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การบริหารทรัพยากรมนุษย์ หมายถึง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การจัดการในเรื่องทรัพยากรมนุษย์ขององค์การ เช่น เรื่องการสรรหา การพัฒนา การรักษา และการใช้ประโยชน์ทรัพยากรบุคคล ให้สามารถพัฒนาทันกับการเปลี่ยนแปลงของโลกธุรกิจและเทคโนโลยียุคใหม่ รวมถึงการตอบสนองความต้องการเฉพาะบุคลากรให้มากที่สุดด้วยเทคโนโลยีและวิทยาการด้านต่าง ๆ </a:t>
            </a:r>
            <a:r>
              <a:rPr lang="th-TH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(ดนัย เทียนพุฒ)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747578F-2CE6-417B-9F32-421254F7E265}"/>
              </a:ext>
            </a:extLst>
          </p:cNvPr>
          <p:cNvSpPr/>
          <p:nvPr/>
        </p:nvSpPr>
        <p:spPr>
          <a:xfrm>
            <a:off x="11611429" y="5602514"/>
            <a:ext cx="580571" cy="798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829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การบริหารทรัพยากรมนุษย์ หมายถึง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การใช้ทรัพยากรบุคคลอันทรงค่าขององค์การให้ปฏิบัติงานได้สำเร็จตามวัตถุประสงค์ขององค์การ โดยมีภารกิจหลัก 7 ด้าน คือ การวางแผนด้านกำลังคน การสรรหาและการคัดเลือก การฝึกอบรมพัฒนา การจ่ายค่าตอบแทนและผลประโยชน์เกื้อกูล การดูแลสุขภาพความปลอดภัย แรงงานสัมพันธ์ และการวิจัยด้านทรัพยากรมนุษย์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Robert &amp; David)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419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78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ความสำคัญของการบริหารทรัพยากรมนุษย์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ช่วยสร้างความเจริญเติบโตมั่นคงให้แก่องค์การ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ช่วยสร้างขวัญและกำลังใจในการปฏิบัติงาน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ช่วยกระตุ้นให้บุคลากรตื่นตัวที่จะเพิ่มศักยภาพการปฏิบัติงานของตนเอง </a:t>
            </a:r>
            <a:endParaRPr lang="en-US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ช่วยสร้างความมั่นคงให้แก่สังคมและประเทศชาติ </a:t>
            </a:r>
          </a:p>
        </p:txBody>
      </p:sp>
    </p:spTree>
    <p:extLst>
      <p:ext uri="{BB962C8B-B14F-4D97-AF65-F5344CB8AC3E}">
        <p14:creationId xmlns:p14="http://schemas.microsoft.com/office/powerpoint/2010/main" val="372057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91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สาเหตุการให้ความสำคัญทรัพยากรมนุษย์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การแข่งขันของโลกธุรกิจยุคใหม่ จากการเปลี่ยนแปลงของสังคม เศรษฐกิจและการเมือง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กฎเกณฑ์และข้อกำหนดของรัฐ จากความเอารัดเอาเปรียบ นายจ้างและลูกจ้าง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ความเติบโตด้านเทคโนโลยี การใช้เทคโนโลยีเป็นเครื่องทุนแรง พัฒนาทรัพยากรมนุษย์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ความซับซ้อนขององค์การ พัฒนาทรัพยากรมนุษย์รองรับสภาพการเปลี่ยนแปลงที่เกิดขึ้น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ปรัชญาทางการบริหารได้เปลี่ยนแปลงไป จากเดิม </a:t>
            </a:r>
          </a:p>
        </p:txBody>
      </p:sp>
    </p:spTree>
    <p:extLst>
      <p:ext uri="{BB962C8B-B14F-4D97-AF65-F5344CB8AC3E}">
        <p14:creationId xmlns:p14="http://schemas.microsoft.com/office/powerpoint/2010/main" val="214880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3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แนวคิดการบริหารทรัพยากรมนุษย์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22286"/>
            <a:ext cx="10058400" cy="3062514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มุ่งสร้างประสิทธิภาพของบุคลากร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มุ่งเสริมสร้างและพัฒนาบุคลากรให้มีคุณค่า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มุ่งเน้นการจัดองค์การให้อยู่ในฐานะเป็นศูนย์กลางบริหารทรัพยากรมนุษย์ </a:t>
            </a:r>
          </a:p>
        </p:txBody>
      </p:sp>
    </p:spTree>
    <p:extLst>
      <p:ext uri="{BB962C8B-B14F-4D97-AF65-F5344CB8AC3E}">
        <p14:creationId xmlns:p14="http://schemas.microsoft.com/office/powerpoint/2010/main" val="248572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91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แนวคิดยุคใหม่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07771"/>
            <a:ext cx="10058400" cy="3265715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แนวคิดเดิม บวก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แนวคิดด้านธุรกิจ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แนวคิดด้านเทคนิคการบริหารทรัพยากรมนุษย์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แนวคิดด้านการบริหารการเปลี่ยนแปลง </a:t>
            </a:r>
          </a:p>
        </p:txBody>
      </p:sp>
    </p:spTree>
    <p:extLst>
      <p:ext uri="{BB962C8B-B14F-4D97-AF65-F5344CB8AC3E}">
        <p14:creationId xmlns:p14="http://schemas.microsoft.com/office/powerpoint/2010/main" val="40615452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{7BE34318-4F06-4D4E-988F-E5D05A9C22D9}tf11437505_win32</Template>
  <TotalTime>307</TotalTime>
  <Words>1376</Words>
  <Application>Microsoft Office PowerPoint</Application>
  <PresentationFormat>Widescreen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AngsanaUPC</vt:lpstr>
      <vt:lpstr>Calibri</vt:lpstr>
      <vt:lpstr>Georgia Pro Cond Light</vt:lpstr>
      <vt:lpstr>Speak Pro</vt:lpstr>
      <vt:lpstr>Wingdings</vt:lpstr>
      <vt:lpstr>RetrospectVTI</vt:lpstr>
      <vt:lpstr>บทที่ ๔</vt:lpstr>
      <vt:lpstr>เนื้อหา</vt:lpstr>
      <vt:lpstr>ความหมายของการบริหารทรัพยากรมนุษย์</vt:lpstr>
      <vt:lpstr>PowerPoint Presentation</vt:lpstr>
      <vt:lpstr>PowerPoint Presentation</vt:lpstr>
      <vt:lpstr>ความสำคัญของการบริหารทรัพยากรมนุษย์</vt:lpstr>
      <vt:lpstr>สาเหตุการให้ความสำคัญทรัพยากรมนุษย์</vt:lpstr>
      <vt:lpstr>แนวคิดการบริหารทรัพยากรมนุษย์</vt:lpstr>
      <vt:lpstr>แนวคิดยุคใหม่</vt:lpstr>
      <vt:lpstr>ปัจจัยที่ส่งผลกระทบต่อการบริหารทรัพยากรมนุษย์</vt:lpstr>
      <vt:lpstr>วัตถุประสงค์ของการบริหารทรัพยากรมนุษย์</vt:lpstr>
      <vt:lpstr>กระบวนการบริหารทรัพยากรมนุษย์</vt:lpstr>
      <vt:lpstr>การได้มาซึ่งทรัพยากรมนุษย์ (Acquisition)</vt:lpstr>
      <vt:lpstr>การดูแล และ รักษาทรัพยากรมนุษย์ (Retention &amp; Development)</vt:lpstr>
      <vt:lpstr>การพ้นจากองค์การหรือการทำงาน (Separation or retirement)</vt:lpstr>
      <vt:lpstr>แนวคิดด้านการบริหารทรัพยากรมนุษย์ยุคใหม่</vt:lpstr>
      <vt:lpstr>วิวัฒนาการการเปลี่ยนแปลง การบริหารทรัพยากรบุคคล</vt:lpstr>
      <vt:lpstr>PowerPoint Presentation</vt:lpstr>
      <vt:lpstr>PowerPoint Presentation</vt:lpstr>
      <vt:lpstr>คำถามทบทวน </vt:lpstr>
      <vt:lpstr>เอกสารอ้างอิง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๒</dc:title>
  <dc:creator>lenovo</dc:creator>
  <cp:lastModifiedBy>lenovo</cp:lastModifiedBy>
  <cp:revision>19</cp:revision>
  <dcterms:created xsi:type="dcterms:W3CDTF">2021-11-20T04:38:32Z</dcterms:created>
  <dcterms:modified xsi:type="dcterms:W3CDTF">2022-01-13T03:41:31Z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